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3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125" d="100"/>
          <a:sy n="125" d="100"/>
        </p:scale>
        <p:origin x="936" y="-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07636F-9283-4A4C-9738-C4AC3B3C8B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EDB091B-057B-4F36-B65E-41AEBC2240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386ADD-B55A-4DD4-A707-52158A1C7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D70D02-8B65-4DC9-84A8-A60AFB0E0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E5817E-342D-4AFE-9205-81B81D781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3016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06AD88-A59C-4CA9-BA78-851100BA1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7AC5B30-E91F-4A83-8734-52C1DE40C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B93545-5465-49A3-AB1C-B15B3709C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07E54E-D6C4-438C-B2D3-0AF721BC6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D61419-FF06-40D3-83D6-8E91CD3CA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6909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09957E6-AD11-47D1-B6A7-56E535567C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F5CECB4-37E9-4FF5-AFBF-914BCABB01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E68376-B3A8-43ED-B96F-20580EEF1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80A6A6-E0FD-4B18-BC4E-17F1392F9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58FE77-3C88-4BA2-90C9-C638DEA97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35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716FFE-2250-482D-8B0C-8748991F0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90B120-26FE-4080-BE20-6D08EBA5F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53635C-7F7F-4944-86FB-CB07E8039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BF50D2-3A00-497A-BBCB-578DE276F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BEC87F-5CE3-4118-B201-0ED5B3012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689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4C49DF-2AB5-422D-BBB4-250205357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0AA178D-1EC0-40BE-BF89-FD2ECE1A1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AA27DD-4B57-4366-A32D-3A12582DB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EE7570-2300-4817-9B9C-C9DD8E22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0E8DFC9-0CFB-4488-A0A1-219C6F9A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6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71A7CE-0416-450A-8A0D-797106959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931A12-FCD3-4211-ABAD-F3C2F91AD4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214FB1-FA43-4780-8702-F35D07229E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F61296F-A02D-4A94-86DA-081F5CBF9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00EC318-0BEE-43C8-BD1E-500F3F9A0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15738CC-1D1F-4378-BD5A-420BEDE1E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461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16ABDD-FEDD-43AE-B28D-9CAB20F66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A73B0E-A339-4930-A497-E39C8580D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2C35EDA-9730-427B-BE6E-5436FD09B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C1EB74B-8F23-4A2F-BDD6-CD11E6A086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D338E66-21BC-47DD-9FBA-DF26C1575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CAFBA9A-E2E5-4F54-B689-C85CD6340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1EF1F8F-23F5-456F-8D7A-01488B956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FC6595D-530C-45AD-9D0B-8F426480D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5234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CD8639-7035-4766-A27E-9497FE95B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DAA41A3-C4FA-42CE-859B-219CC42C8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0E00067-4F28-401C-B75F-E790A40C2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4BC72E-5DF6-44E9-8887-818062262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0217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71466B2-2B70-4414-B898-643E57294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9A49362-9B6F-4682-BAD7-037FAE022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0CDA2CA-09D4-4A75-B448-6FF9961F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1810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23FDE-7ABA-47A5-B47C-F416B1BD1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2581A7-9034-4C1C-A42E-51EC1A50F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620B503-7D78-46A5-B776-61ED640C2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80820F4-3CD2-4487-AD86-F79BFECDF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307A090-F44F-4F02-9DBB-C5B030E59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C03994D-9DDF-469A-800A-E26E7A57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1953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11016-CFBD-4C3A-B69E-AFCA044EB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4BF5414-E308-459C-B553-222386DB8E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BCB0E92-DA99-411D-B839-601075E9BD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981A364-7E01-4E09-9AE8-50D71238B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D7B0EE-4BB4-4405-8E7E-7734F52D1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69D8FEF-A0DF-40F6-92DC-3524D3F7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7090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433D666-A741-402F-A50B-36F78EF2A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743AA9-CCA7-4036-8D66-D83B71F42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44C2E92-2CAB-43D6-8DF0-4A7E8E03D7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B1C0E-4DEF-4550-B3DE-F6406D89F54F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51F58B-8407-4BA7-873A-EBB8F34894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A8F5BA-2430-492E-B164-44387D113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18AF2-5398-4E2E-85D9-E75728E7E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721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841D47E0-C3B9-43A1-A3F6-1E45EF88F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077" y="0"/>
            <a:ext cx="5627846" cy="6858000"/>
          </a:xfrm>
          <a:prstGeom prst="rect">
            <a:avLst/>
          </a:prstGeom>
        </p:spPr>
      </p:pic>
      <p:sp>
        <p:nvSpPr>
          <p:cNvPr id="6" name="Flussdiagramm: Lochstreifen 5">
            <a:extLst>
              <a:ext uri="{FF2B5EF4-FFF2-40B4-BE49-F238E27FC236}">
                <a16:creationId xmlns:a16="http://schemas.microsoft.com/office/drawing/2014/main" id="{E8D51E6F-634C-42DB-A2EF-C5B53840785E}"/>
              </a:ext>
            </a:extLst>
          </p:cNvPr>
          <p:cNvSpPr/>
          <p:nvPr/>
        </p:nvSpPr>
        <p:spPr>
          <a:xfrm flipV="1">
            <a:off x="635001" y="3513667"/>
            <a:ext cx="177800" cy="186266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BA55E0B-B1E9-40C5-824B-4228B747EF8C}"/>
              </a:ext>
            </a:extLst>
          </p:cNvPr>
          <p:cNvCxnSpPr/>
          <p:nvPr/>
        </p:nvCxnSpPr>
        <p:spPr>
          <a:xfrm>
            <a:off x="635000" y="35136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ussdiagramm: Lochstreifen 8">
            <a:extLst>
              <a:ext uri="{FF2B5EF4-FFF2-40B4-BE49-F238E27FC236}">
                <a16:creationId xmlns:a16="http://schemas.microsoft.com/office/drawing/2014/main" id="{EC52341C-C04E-4CDD-9C01-815195EFCCB3}"/>
              </a:ext>
            </a:extLst>
          </p:cNvPr>
          <p:cNvSpPr/>
          <p:nvPr/>
        </p:nvSpPr>
        <p:spPr>
          <a:xfrm flipV="1">
            <a:off x="5755839" y="2529417"/>
            <a:ext cx="177800" cy="186266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C359386-3E57-476D-8231-80CAA43CFC73}"/>
              </a:ext>
            </a:extLst>
          </p:cNvPr>
          <p:cNvCxnSpPr/>
          <p:nvPr/>
        </p:nvCxnSpPr>
        <p:spPr>
          <a:xfrm>
            <a:off x="5755838" y="252941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Lochstreifen 10">
            <a:extLst>
              <a:ext uri="{FF2B5EF4-FFF2-40B4-BE49-F238E27FC236}">
                <a16:creationId xmlns:a16="http://schemas.microsoft.com/office/drawing/2014/main" id="{E5DB5791-7F13-4E36-92F9-23338413B039}"/>
              </a:ext>
            </a:extLst>
          </p:cNvPr>
          <p:cNvSpPr/>
          <p:nvPr/>
        </p:nvSpPr>
        <p:spPr>
          <a:xfrm flipV="1">
            <a:off x="6202699" y="2872316"/>
            <a:ext cx="177800" cy="186266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BEFE3738-7B83-4721-AD45-4D9A8B015940}"/>
              </a:ext>
            </a:extLst>
          </p:cNvPr>
          <p:cNvCxnSpPr/>
          <p:nvPr/>
        </p:nvCxnSpPr>
        <p:spPr>
          <a:xfrm>
            <a:off x="6202698" y="2872316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ussdiagramm: Lochstreifen 12">
            <a:extLst>
              <a:ext uri="{FF2B5EF4-FFF2-40B4-BE49-F238E27FC236}">
                <a16:creationId xmlns:a16="http://schemas.microsoft.com/office/drawing/2014/main" id="{78B657BA-3238-4631-B664-F04B2501C3E6}"/>
              </a:ext>
            </a:extLst>
          </p:cNvPr>
          <p:cNvSpPr/>
          <p:nvPr/>
        </p:nvSpPr>
        <p:spPr>
          <a:xfrm flipV="1">
            <a:off x="5900403" y="2965449"/>
            <a:ext cx="177800" cy="186266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98E3364-B155-4673-936C-71EAD4258271}"/>
              </a:ext>
            </a:extLst>
          </p:cNvPr>
          <p:cNvCxnSpPr/>
          <p:nvPr/>
        </p:nvCxnSpPr>
        <p:spPr>
          <a:xfrm>
            <a:off x="5900402" y="2965449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ussdiagramm: Lochstreifen 14">
            <a:extLst>
              <a:ext uri="{FF2B5EF4-FFF2-40B4-BE49-F238E27FC236}">
                <a16:creationId xmlns:a16="http://schemas.microsoft.com/office/drawing/2014/main" id="{36A13E69-8FD9-4021-9043-064A0DB90F38}"/>
              </a:ext>
            </a:extLst>
          </p:cNvPr>
          <p:cNvSpPr/>
          <p:nvPr/>
        </p:nvSpPr>
        <p:spPr>
          <a:xfrm flipV="1">
            <a:off x="5300007" y="3513667"/>
            <a:ext cx="177800" cy="186266"/>
          </a:xfrm>
          <a:prstGeom prst="flowChartPunchedTap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9782EBD-4CBC-4472-A033-946C06CB33CD}"/>
              </a:ext>
            </a:extLst>
          </p:cNvPr>
          <p:cNvCxnSpPr/>
          <p:nvPr/>
        </p:nvCxnSpPr>
        <p:spPr>
          <a:xfrm>
            <a:off x="5300006" y="35136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Lochstreifen 16">
            <a:extLst>
              <a:ext uri="{FF2B5EF4-FFF2-40B4-BE49-F238E27FC236}">
                <a16:creationId xmlns:a16="http://schemas.microsoft.com/office/drawing/2014/main" id="{5E6FDFF0-DA3C-46B6-9C14-16C8C47527C9}"/>
              </a:ext>
            </a:extLst>
          </p:cNvPr>
          <p:cNvSpPr/>
          <p:nvPr/>
        </p:nvSpPr>
        <p:spPr>
          <a:xfrm flipV="1">
            <a:off x="5666938" y="3335867"/>
            <a:ext cx="177800" cy="186266"/>
          </a:xfrm>
          <a:prstGeom prst="flowChartPunchedTap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7AB746F-8BEF-4D4D-A8C9-5EB7C184DE06}"/>
              </a:ext>
            </a:extLst>
          </p:cNvPr>
          <p:cNvCxnSpPr/>
          <p:nvPr/>
        </p:nvCxnSpPr>
        <p:spPr>
          <a:xfrm>
            <a:off x="5666937" y="33358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ussdiagramm: Lochstreifen 18">
            <a:extLst>
              <a:ext uri="{FF2B5EF4-FFF2-40B4-BE49-F238E27FC236}">
                <a16:creationId xmlns:a16="http://schemas.microsoft.com/office/drawing/2014/main" id="{F14FE2EC-867A-4D90-B7DE-A7F27D97BC8A}"/>
              </a:ext>
            </a:extLst>
          </p:cNvPr>
          <p:cNvSpPr/>
          <p:nvPr/>
        </p:nvSpPr>
        <p:spPr>
          <a:xfrm flipV="1">
            <a:off x="5211106" y="3970867"/>
            <a:ext cx="177800" cy="186266"/>
          </a:xfrm>
          <a:prstGeom prst="flowChartPunchedTap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85D652A9-7DB9-43D1-B1B2-A2B98C281C99}"/>
              </a:ext>
            </a:extLst>
          </p:cNvPr>
          <p:cNvCxnSpPr/>
          <p:nvPr/>
        </p:nvCxnSpPr>
        <p:spPr>
          <a:xfrm>
            <a:off x="5211105" y="39708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lussdiagramm: Lochstreifen 20">
            <a:extLst>
              <a:ext uri="{FF2B5EF4-FFF2-40B4-BE49-F238E27FC236}">
                <a16:creationId xmlns:a16="http://schemas.microsoft.com/office/drawing/2014/main" id="{7AC09488-1850-4103-8F97-75330AF8CD11}"/>
              </a:ext>
            </a:extLst>
          </p:cNvPr>
          <p:cNvSpPr/>
          <p:nvPr/>
        </p:nvSpPr>
        <p:spPr>
          <a:xfrm flipV="1">
            <a:off x="6055278" y="4239684"/>
            <a:ext cx="177800" cy="186266"/>
          </a:xfrm>
          <a:prstGeom prst="flowChartPunchedTap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1A44BA33-738F-4425-A179-D70761A01E34}"/>
              </a:ext>
            </a:extLst>
          </p:cNvPr>
          <p:cNvCxnSpPr/>
          <p:nvPr/>
        </p:nvCxnSpPr>
        <p:spPr>
          <a:xfrm>
            <a:off x="6055277" y="4239684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Lochstreifen 22">
            <a:extLst>
              <a:ext uri="{FF2B5EF4-FFF2-40B4-BE49-F238E27FC236}">
                <a16:creationId xmlns:a16="http://schemas.microsoft.com/office/drawing/2014/main" id="{AEB9ECAA-E2D2-42AE-A7E7-28323A832D7B}"/>
              </a:ext>
            </a:extLst>
          </p:cNvPr>
          <p:cNvSpPr/>
          <p:nvPr/>
        </p:nvSpPr>
        <p:spPr>
          <a:xfrm flipV="1">
            <a:off x="6096000" y="4595283"/>
            <a:ext cx="177800" cy="186266"/>
          </a:xfrm>
          <a:prstGeom prst="flowChartPunchedTap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52CF3032-C7F0-4755-897D-BD37345C28E3}"/>
              </a:ext>
            </a:extLst>
          </p:cNvPr>
          <p:cNvCxnSpPr/>
          <p:nvPr/>
        </p:nvCxnSpPr>
        <p:spPr>
          <a:xfrm>
            <a:off x="6095999" y="4595283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ussdiagramm: Lochstreifen 24">
            <a:extLst>
              <a:ext uri="{FF2B5EF4-FFF2-40B4-BE49-F238E27FC236}">
                <a16:creationId xmlns:a16="http://schemas.microsoft.com/office/drawing/2014/main" id="{2F9126E0-3DF0-4262-AB51-12650C9ECA16}"/>
              </a:ext>
            </a:extLst>
          </p:cNvPr>
          <p:cNvSpPr/>
          <p:nvPr/>
        </p:nvSpPr>
        <p:spPr>
          <a:xfrm flipV="1">
            <a:off x="6362321" y="4239684"/>
            <a:ext cx="177800" cy="186266"/>
          </a:xfrm>
          <a:prstGeom prst="flowChartPunchedTap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B9DB47FA-04C1-4182-A0D7-1424DC6C5438}"/>
              </a:ext>
            </a:extLst>
          </p:cNvPr>
          <p:cNvCxnSpPr/>
          <p:nvPr/>
        </p:nvCxnSpPr>
        <p:spPr>
          <a:xfrm>
            <a:off x="6362320" y="4239684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feil: nach links gekrümmt 26">
            <a:extLst>
              <a:ext uri="{FF2B5EF4-FFF2-40B4-BE49-F238E27FC236}">
                <a16:creationId xmlns:a16="http://schemas.microsoft.com/office/drawing/2014/main" id="{7FA9CBF4-BD6F-42DB-9C7D-4ABE6E67A8BD}"/>
              </a:ext>
            </a:extLst>
          </p:cNvPr>
          <p:cNvSpPr/>
          <p:nvPr/>
        </p:nvSpPr>
        <p:spPr>
          <a:xfrm rot="17438696">
            <a:off x="5641439" y="3841562"/>
            <a:ext cx="233085" cy="590551"/>
          </a:xfrm>
          <a:prstGeom prst="curvedLef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8" name="Pfeil: nach links gekrümmt 27">
            <a:extLst>
              <a:ext uri="{FF2B5EF4-FFF2-40B4-BE49-F238E27FC236}">
                <a16:creationId xmlns:a16="http://schemas.microsoft.com/office/drawing/2014/main" id="{AB7E3B41-ED4C-403C-8682-B1D8A77886A8}"/>
              </a:ext>
            </a:extLst>
          </p:cNvPr>
          <p:cNvSpPr/>
          <p:nvPr/>
        </p:nvSpPr>
        <p:spPr>
          <a:xfrm rot="1975341" flipH="1">
            <a:off x="5513413" y="2917460"/>
            <a:ext cx="203469" cy="450051"/>
          </a:xfrm>
          <a:prstGeom prst="curvedLef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Pfeil: nach links gekrümmt 28">
            <a:extLst>
              <a:ext uri="{FF2B5EF4-FFF2-40B4-BE49-F238E27FC236}">
                <a16:creationId xmlns:a16="http://schemas.microsoft.com/office/drawing/2014/main" id="{5FA222A7-C3D3-4F72-9371-9CA2D7255EEE}"/>
              </a:ext>
            </a:extLst>
          </p:cNvPr>
          <p:cNvSpPr/>
          <p:nvPr/>
        </p:nvSpPr>
        <p:spPr>
          <a:xfrm rot="10375015" flipH="1">
            <a:off x="6526691" y="2956411"/>
            <a:ext cx="363348" cy="1376441"/>
          </a:xfrm>
          <a:prstGeom prst="curvedLef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824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841D47E0-C3B9-43A1-A3F6-1E45EF88F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077" y="0"/>
            <a:ext cx="5627846" cy="6858000"/>
          </a:xfrm>
          <a:prstGeom prst="rect">
            <a:avLst/>
          </a:prstGeom>
        </p:spPr>
      </p:pic>
      <p:sp>
        <p:nvSpPr>
          <p:cNvPr id="6" name="Flussdiagramm: Lochstreifen 5">
            <a:extLst>
              <a:ext uri="{FF2B5EF4-FFF2-40B4-BE49-F238E27FC236}">
                <a16:creationId xmlns:a16="http://schemas.microsoft.com/office/drawing/2014/main" id="{E8D51E6F-634C-42DB-A2EF-C5B53840785E}"/>
              </a:ext>
            </a:extLst>
          </p:cNvPr>
          <p:cNvSpPr/>
          <p:nvPr/>
        </p:nvSpPr>
        <p:spPr>
          <a:xfrm flipV="1">
            <a:off x="635001" y="3513667"/>
            <a:ext cx="177800" cy="186266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BA55E0B-B1E9-40C5-824B-4228B747EF8C}"/>
              </a:ext>
            </a:extLst>
          </p:cNvPr>
          <p:cNvCxnSpPr/>
          <p:nvPr/>
        </p:nvCxnSpPr>
        <p:spPr>
          <a:xfrm>
            <a:off x="635000" y="35136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ussdiagramm: Lochstreifen 8">
            <a:extLst>
              <a:ext uri="{FF2B5EF4-FFF2-40B4-BE49-F238E27FC236}">
                <a16:creationId xmlns:a16="http://schemas.microsoft.com/office/drawing/2014/main" id="{EC52341C-C04E-4CDD-9C01-815195EFCCB3}"/>
              </a:ext>
            </a:extLst>
          </p:cNvPr>
          <p:cNvSpPr/>
          <p:nvPr/>
        </p:nvSpPr>
        <p:spPr>
          <a:xfrm flipV="1">
            <a:off x="5755839" y="2529417"/>
            <a:ext cx="177800" cy="186266"/>
          </a:xfrm>
          <a:prstGeom prst="flowChartPunchedTap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C359386-3E57-476D-8231-80CAA43CFC73}"/>
              </a:ext>
            </a:extLst>
          </p:cNvPr>
          <p:cNvCxnSpPr/>
          <p:nvPr/>
        </p:nvCxnSpPr>
        <p:spPr>
          <a:xfrm>
            <a:off x="5755838" y="252941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Lochstreifen 10">
            <a:extLst>
              <a:ext uri="{FF2B5EF4-FFF2-40B4-BE49-F238E27FC236}">
                <a16:creationId xmlns:a16="http://schemas.microsoft.com/office/drawing/2014/main" id="{E5DB5791-7F13-4E36-92F9-23338413B039}"/>
              </a:ext>
            </a:extLst>
          </p:cNvPr>
          <p:cNvSpPr/>
          <p:nvPr/>
        </p:nvSpPr>
        <p:spPr>
          <a:xfrm flipV="1">
            <a:off x="6202699" y="2872316"/>
            <a:ext cx="177800" cy="186266"/>
          </a:xfrm>
          <a:prstGeom prst="flowChartPunchedTap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BEFE3738-7B83-4721-AD45-4D9A8B015940}"/>
              </a:ext>
            </a:extLst>
          </p:cNvPr>
          <p:cNvCxnSpPr/>
          <p:nvPr/>
        </p:nvCxnSpPr>
        <p:spPr>
          <a:xfrm>
            <a:off x="6202698" y="2872316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ussdiagramm: Lochstreifen 12">
            <a:extLst>
              <a:ext uri="{FF2B5EF4-FFF2-40B4-BE49-F238E27FC236}">
                <a16:creationId xmlns:a16="http://schemas.microsoft.com/office/drawing/2014/main" id="{78B657BA-3238-4631-B664-F04B2501C3E6}"/>
              </a:ext>
            </a:extLst>
          </p:cNvPr>
          <p:cNvSpPr/>
          <p:nvPr/>
        </p:nvSpPr>
        <p:spPr>
          <a:xfrm flipV="1">
            <a:off x="5900403" y="2965449"/>
            <a:ext cx="177800" cy="186266"/>
          </a:xfrm>
          <a:prstGeom prst="flowChartPunchedTap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98E3364-B155-4673-936C-71EAD4258271}"/>
              </a:ext>
            </a:extLst>
          </p:cNvPr>
          <p:cNvCxnSpPr/>
          <p:nvPr/>
        </p:nvCxnSpPr>
        <p:spPr>
          <a:xfrm>
            <a:off x="5900402" y="2965449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ussdiagramm: Lochstreifen 14">
            <a:extLst>
              <a:ext uri="{FF2B5EF4-FFF2-40B4-BE49-F238E27FC236}">
                <a16:creationId xmlns:a16="http://schemas.microsoft.com/office/drawing/2014/main" id="{36A13E69-8FD9-4021-9043-064A0DB90F38}"/>
              </a:ext>
            </a:extLst>
          </p:cNvPr>
          <p:cNvSpPr/>
          <p:nvPr/>
        </p:nvSpPr>
        <p:spPr>
          <a:xfrm flipV="1">
            <a:off x="5300007" y="3513667"/>
            <a:ext cx="177800" cy="186266"/>
          </a:xfrm>
          <a:prstGeom prst="flowChartPunchedTap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9782EBD-4CBC-4472-A033-946C06CB33CD}"/>
              </a:ext>
            </a:extLst>
          </p:cNvPr>
          <p:cNvCxnSpPr/>
          <p:nvPr/>
        </p:nvCxnSpPr>
        <p:spPr>
          <a:xfrm>
            <a:off x="5300006" y="35136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Lochstreifen 16">
            <a:extLst>
              <a:ext uri="{FF2B5EF4-FFF2-40B4-BE49-F238E27FC236}">
                <a16:creationId xmlns:a16="http://schemas.microsoft.com/office/drawing/2014/main" id="{5E6FDFF0-DA3C-46B6-9C14-16C8C47527C9}"/>
              </a:ext>
            </a:extLst>
          </p:cNvPr>
          <p:cNvSpPr/>
          <p:nvPr/>
        </p:nvSpPr>
        <p:spPr>
          <a:xfrm flipV="1">
            <a:off x="5666938" y="3335867"/>
            <a:ext cx="177800" cy="186266"/>
          </a:xfrm>
          <a:prstGeom prst="flowChartPunchedTap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7AB746F-8BEF-4D4D-A8C9-5EB7C184DE06}"/>
              </a:ext>
            </a:extLst>
          </p:cNvPr>
          <p:cNvCxnSpPr/>
          <p:nvPr/>
        </p:nvCxnSpPr>
        <p:spPr>
          <a:xfrm>
            <a:off x="5666937" y="33358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ussdiagramm: Lochstreifen 18">
            <a:extLst>
              <a:ext uri="{FF2B5EF4-FFF2-40B4-BE49-F238E27FC236}">
                <a16:creationId xmlns:a16="http://schemas.microsoft.com/office/drawing/2014/main" id="{F14FE2EC-867A-4D90-B7DE-A7F27D97BC8A}"/>
              </a:ext>
            </a:extLst>
          </p:cNvPr>
          <p:cNvSpPr/>
          <p:nvPr/>
        </p:nvSpPr>
        <p:spPr>
          <a:xfrm flipV="1">
            <a:off x="5211106" y="3970867"/>
            <a:ext cx="177800" cy="186266"/>
          </a:xfrm>
          <a:prstGeom prst="flowChartPunchedTap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85D652A9-7DB9-43D1-B1B2-A2B98C281C99}"/>
              </a:ext>
            </a:extLst>
          </p:cNvPr>
          <p:cNvCxnSpPr/>
          <p:nvPr/>
        </p:nvCxnSpPr>
        <p:spPr>
          <a:xfrm>
            <a:off x="5211105" y="39708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lussdiagramm: Lochstreifen 20">
            <a:extLst>
              <a:ext uri="{FF2B5EF4-FFF2-40B4-BE49-F238E27FC236}">
                <a16:creationId xmlns:a16="http://schemas.microsoft.com/office/drawing/2014/main" id="{7AC09488-1850-4103-8F97-75330AF8CD11}"/>
              </a:ext>
            </a:extLst>
          </p:cNvPr>
          <p:cNvSpPr/>
          <p:nvPr/>
        </p:nvSpPr>
        <p:spPr>
          <a:xfrm flipV="1">
            <a:off x="6055278" y="4239684"/>
            <a:ext cx="177800" cy="186266"/>
          </a:xfrm>
          <a:prstGeom prst="flowChartPunchedTap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1A44BA33-738F-4425-A179-D70761A01E34}"/>
              </a:ext>
            </a:extLst>
          </p:cNvPr>
          <p:cNvCxnSpPr/>
          <p:nvPr/>
        </p:nvCxnSpPr>
        <p:spPr>
          <a:xfrm>
            <a:off x="6055277" y="4239684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Lochstreifen 22">
            <a:extLst>
              <a:ext uri="{FF2B5EF4-FFF2-40B4-BE49-F238E27FC236}">
                <a16:creationId xmlns:a16="http://schemas.microsoft.com/office/drawing/2014/main" id="{AEB9ECAA-E2D2-42AE-A7E7-28323A832D7B}"/>
              </a:ext>
            </a:extLst>
          </p:cNvPr>
          <p:cNvSpPr/>
          <p:nvPr/>
        </p:nvSpPr>
        <p:spPr>
          <a:xfrm flipV="1">
            <a:off x="6096000" y="4595283"/>
            <a:ext cx="177800" cy="186266"/>
          </a:xfrm>
          <a:prstGeom prst="flowChartPunchedTap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52CF3032-C7F0-4755-897D-BD37345C28E3}"/>
              </a:ext>
            </a:extLst>
          </p:cNvPr>
          <p:cNvCxnSpPr/>
          <p:nvPr/>
        </p:nvCxnSpPr>
        <p:spPr>
          <a:xfrm>
            <a:off x="6095999" y="4595283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ussdiagramm: Lochstreifen 24">
            <a:extLst>
              <a:ext uri="{FF2B5EF4-FFF2-40B4-BE49-F238E27FC236}">
                <a16:creationId xmlns:a16="http://schemas.microsoft.com/office/drawing/2014/main" id="{2F9126E0-3DF0-4262-AB51-12650C9ECA16}"/>
              </a:ext>
            </a:extLst>
          </p:cNvPr>
          <p:cNvSpPr/>
          <p:nvPr/>
        </p:nvSpPr>
        <p:spPr>
          <a:xfrm flipV="1">
            <a:off x="6362321" y="4239684"/>
            <a:ext cx="177800" cy="186266"/>
          </a:xfrm>
          <a:prstGeom prst="flowChartPunchedTap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B9DB47FA-04C1-4182-A0D7-1424DC6C5438}"/>
              </a:ext>
            </a:extLst>
          </p:cNvPr>
          <p:cNvCxnSpPr/>
          <p:nvPr/>
        </p:nvCxnSpPr>
        <p:spPr>
          <a:xfrm>
            <a:off x="6362320" y="4239684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004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0DA69D3-CC87-4D93-A3C2-458A8ACD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166" y="0"/>
            <a:ext cx="5803667" cy="6858000"/>
          </a:xfrm>
          <a:prstGeom prst="rect">
            <a:avLst/>
          </a:prstGeom>
        </p:spPr>
      </p:pic>
      <p:sp>
        <p:nvSpPr>
          <p:cNvPr id="6" name="Flussdiagramm: Lochstreifen 5">
            <a:extLst>
              <a:ext uri="{FF2B5EF4-FFF2-40B4-BE49-F238E27FC236}">
                <a16:creationId xmlns:a16="http://schemas.microsoft.com/office/drawing/2014/main" id="{E8D51E6F-634C-42DB-A2EF-C5B53840785E}"/>
              </a:ext>
            </a:extLst>
          </p:cNvPr>
          <p:cNvSpPr/>
          <p:nvPr/>
        </p:nvSpPr>
        <p:spPr>
          <a:xfrm flipV="1">
            <a:off x="635001" y="3513667"/>
            <a:ext cx="177800" cy="186266"/>
          </a:xfrm>
          <a:prstGeom prst="flowChartPunchedTap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BA55E0B-B1E9-40C5-824B-4228B747EF8C}"/>
              </a:ext>
            </a:extLst>
          </p:cNvPr>
          <p:cNvCxnSpPr/>
          <p:nvPr/>
        </p:nvCxnSpPr>
        <p:spPr>
          <a:xfrm>
            <a:off x="635000" y="35136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ussdiagramm: Lochstreifen 8">
            <a:extLst>
              <a:ext uri="{FF2B5EF4-FFF2-40B4-BE49-F238E27FC236}">
                <a16:creationId xmlns:a16="http://schemas.microsoft.com/office/drawing/2014/main" id="{EC52341C-C04E-4CDD-9C01-815195EFCCB3}"/>
              </a:ext>
            </a:extLst>
          </p:cNvPr>
          <p:cNvSpPr/>
          <p:nvPr/>
        </p:nvSpPr>
        <p:spPr>
          <a:xfrm flipV="1">
            <a:off x="4536884" y="1943103"/>
            <a:ext cx="177800" cy="186266"/>
          </a:xfrm>
          <a:prstGeom prst="flowChartPunchedTap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C359386-3E57-476D-8231-80CAA43CFC73}"/>
              </a:ext>
            </a:extLst>
          </p:cNvPr>
          <p:cNvCxnSpPr/>
          <p:nvPr/>
        </p:nvCxnSpPr>
        <p:spPr>
          <a:xfrm>
            <a:off x="4536883" y="1943103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Lochstreifen 10">
            <a:extLst>
              <a:ext uri="{FF2B5EF4-FFF2-40B4-BE49-F238E27FC236}">
                <a16:creationId xmlns:a16="http://schemas.microsoft.com/office/drawing/2014/main" id="{E5DB5791-7F13-4E36-92F9-23338413B039}"/>
              </a:ext>
            </a:extLst>
          </p:cNvPr>
          <p:cNvSpPr/>
          <p:nvPr/>
        </p:nvSpPr>
        <p:spPr>
          <a:xfrm flipV="1">
            <a:off x="5211105" y="5728548"/>
            <a:ext cx="177800" cy="186266"/>
          </a:xfrm>
          <a:prstGeom prst="flowChartPunchedTap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BEFE3738-7B83-4721-AD45-4D9A8B015940}"/>
              </a:ext>
            </a:extLst>
          </p:cNvPr>
          <p:cNvCxnSpPr/>
          <p:nvPr/>
        </p:nvCxnSpPr>
        <p:spPr>
          <a:xfrm>
            <a:off x="5211104" y="5728548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ussdiagramm: Lochstreifen 12">
            <a:extLst>
              <a:ext uri="{FF2B5EF4-FFF2-40B4-BE49-F238E27FC236}">
                <a16:creationId xmlns:a16="http://schemas.microsoft.com/office/drawing/2014/main" id="{78B657BA-3238-4631-B664-F04B2501C3E6}"/>
              </a:ext>
            </a:extLst>
          </p:cNvPr>
          <p:cNvSpPr/>
          <p:nvPr/>
        </p:nvSpPr>
        <p:spPr>
          <a:xfrm flipV="1">
            <a:off x="4859249" y="2017187"/>
            <a:ext cx="177800" cy="186266"/>
          </a:xfrm>
          <a:prstGeom prst="flowChartPunchedTap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98E3364-B155-4673-936C-71EAD4258271}"/>
              </a:ext>
            </a:extLst>
          </p:cNvPr>
          <p:cNvCxnSpPr/>
          <p:nvPr/>
        </p:nvCxnSpPr>
        <p:spPr>
          <a:xfrm>
            <a:off x="4859248" y="201718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ussdiagramm: Lochstreifen 14">
            <a:extLst>
              <a:ext uri="{FF2B5EF4-FFF2-40B4-BE49-F238E27FC236}">
                <a16:creationId xmlns:a16="http://schemas.microsoft.com/office/drawing/2014/main" id="{36A13E69-8FD9-4021-9043-064A0DB90F38}"/>
              </a:ext>
            </a:extLst>
          </p:cNvPr>
          <p:cNvSpPr/>
          <p:nvPr/>
        </p:nvSpPr>
        <p:spPr>
          <a:xfrm flipV="1">
            <a:off x="5566706" y="5727703"/>
            <a:ext cx="177800" cy="186266"/>
          </a:xfrm>
          <a:prstGeom prst="flowChartPunchedTap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9782EBD-4CBC-4472-A033-946C06CB33CD}"/>
              </a:ext>
            </a:extLst>
          </p:cNvPr>
          <p:cNvCxnSpPr/>
          <p:nvPr/>
        </p:nvCxnSpPr>
        <p:spPr>
          <a:xfrm>
            <a:off x="5566706" y="5731945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Lochstreifen 16">
            <a:extLst>
              <a:ext uri="{FF2B5EF4-FFF2-40B4-BE49-F238E27FC236}">
                <a16:creationId xmlns:a16="http://schemas.microsoft.com/office/drawing/2014/main" id="{5E6FDFF0-DA3C-46B6-9C14-16C8C47527C9}"/>
              </a:ext>
            </a:extLst>
          </p:cNvPr>
          <p:cNvSpPr/>
          <p:nvPr/>
        </p:nvSpPr>
        <p:spPr>
          <a:xfrm flipV="1">
            <a:off x="4625784" y="2387605"/>
            <a:ext cx="177800" cy="186266"/>
          </a:xfrm>
          <a:prstGeom prst="flowChartPunchedTap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7AB746F-8BEF-4D4D-A8C9-5EB7C184DE06}"/>
              </a:ext>
            </a:extLst>
          </p:cNvPr>
          <p:cNvCxnSpPr/>
          <p:nvPr/>
        </p:nvCxnSpPr>
        <p:spPr>
          <a:xfrm>
            <a:off x="4625783" y="2387605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ussdiagramm: Lochstreifen 18">
            <a:extLst>
              <a:ext uri="{FF2B5EF4-FFF2-40B4-BE49-F238E27FC236}">
                <a16:creationId xmlns:a16="http://schemas.microsoft.com/office/drawing/2014/main" id="{F14FE2EC-867A-4D90-B7DE-A7F27D97BC8A}"/>
              </a:ext>
            </a:extLst>
          </p:cNvPr>
          <p:cNvSpPr/>
          <p:nvPr/>
        </p:nvSpPr>
        <p:spPr>
          <a:xfrm flipV="1">
            <a:off x="4816365" y="5750562"/>
            <a:ext cx="177800" cy="186266"/>
          </a:xfrm>
          <a:prstGeom prst="flowChartPunchedTap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85D652A9-7DB9-43D1-B1B2-A2B98C281C99}"/>
              </a:ext>
            </a:extLst>
          </p:cNvPr>
          <p:cNvCxnSpPr/>
          <p:nvPr/>
        </p:nvCxnSpPr>
        <p:spPr>
          <a:xfrm>
            <a:off x="4816364" y="5750562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lussdiagramm: Lochstreifen 20">
            <a:extLst>
              <a:ext uri="{FF2B5EF4-FFF2-40B4-BE49-F238E27FC236}">
                <a16:creationId xmlns:a16="http://schemas.microsoft.com/office/drawing/2014/main" id="{7AC09488-1850-4103-8F97-75330AF8CD11}"/>
              </a:ext>
            </a:extLst>
          </p:cNvPr>
          <p:cNvSpPr/>
          <p:nvPr/>
        </p:nvSpPr>
        <p:spPr>
          <a:xfrm flipV="1">
            <a:off x="5506130" y="3953937"/>
            <a:ext cx="177800" cy="186266"/>
          </a:xfrm>
          <a:prstGeom prst="flowChartPunchedTap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1A44BA33-738F-4425-A179-D70761A01E34}"/>
              </a:ext>
            </a:extLst>
          </p:cNvPr>
          <p:cNvCxnSpPr/>
          <p:nvPr/>
        </p:nvCxnSpPr>
        <p:spPr>
          <a:xfrm>
            <a:off x="5506129" y="395393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Lochstreifen 22">
            <a:extLst>
              <a:ext uri="{FF2B5EF4-FFF2-40B4-BE49-F238E27FC236}">
                <a16:creationId xmlns:a16="http://schemas.microsoft.com/office/drawing/2014/main" id="{AEB9ECAA-E2D2-42AE-A7E7-28323A832D7B}"/>
              </a:ext>
            </a:extLst>
          </p:cNvPr>
          <p:cNvSpPr/>
          <p:nvPr/>
        </p:nvSpPr>
        <p:spPr>
          <a:xfrm flipV="1">
            <a:off x="5211105" y="4489029"/>
            <a:ext cx="177800" cy="186266"/>
          </a:xfrm>
          <a:prstGeom prst="flowChartPunchedTap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52CF3032-C7F0-4755-897D-BD37345C28E3}"/>
              </a:ext>
            </a:extLst>
          </p:cNvPr>
          <p:cNvCxnSpPr/>
          <p:nvPr/>
        </p:nvCxnSpPr>
        <p:spPr>
          <a:xfrm>
            <a:off x="5211104" y="4489029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ussdiagramm: Lochstreifen 24">
            <a:extLst>
              <a:ext uri="{FF2B5EF4-FFF2-40B4-BE49-F238E27FC236}">
                <a16:creationId xmlns:a16="http://schemas.microsoft.com/office/drawing/2014/main" id="{2F9126E0-3DF0-4262-AB51-12650C9ECA16}"/>
              </a:ext>
            </a:extLst>
          </p:cNvPr>
          <p:cNvSpPr/>
          <p:nvPr/>
        </p:nvSpPr>
        <p:spPr>
          <a:xfrm flipV="1">
            <a:off x="5196704" y="4110569"/>
            <a:ext cx="177800" cy="186266"/>
          </a:xfrm>
          <a:prstGeom prst="flowChartPunchedTap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B9DB47FA-04C1-4182-A0D7-1424DC6C5438}"/>
              </a:ext>
            </a:extLst>
          </p:cNvPr>
          <p:cNvCxnSpPr/>
          <p:nvPr/>
        </p:nvCxnSpPr>
        <p:spPr>
          <a:xfrm>
            <a:off x="5196703" y="4110569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lussdiagramm: Lochstreifen 26">
            <a:extLst>
              <a:ext uri="{FF2B5EF4-FFF2-40B4-BE49-F238E27FC236}">
                <a16:creationId xmlns:a16="http://schemas.microsoft.com/office/drawing/2014/main" id="{F153F505-D838-4F0D-9103-CD6CBE75CEE8}"/>
              </a:ext>
            </a:extLst>
          </p:cNvPr>
          <p:cNvSpPr/>
          <p:nvPr/>
        </p:nvSpPr>
        <p:spPr>
          <a:xfrm flipV="1">
            <a:off x="4359083" y="2992968"/>
            <a:ext cx="177800" cy="186266"/>
          </a:xfrm>
          <a:prstGeom prst="flowChartPunchedTape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F50594ED-646C-4096-A07D-C899FF5178CF}"/>
              </a:ext>
            </a:extLst>
          </p:cNvPr>
          <p:cNvCxnSpPr/>
          <p:nvPr/>
        </p:nvCxnSpPr>
        <p:spPr>
          <a:xfrm>
            <a:off x="4359082" y="2992968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lussdiagramm: Lochstreifen 28">
            <a:extLst>
              <a:ext uri="{FF2B5EF4-FFF2-40B4-BE49-F238E27FC236}">
                <a16:creationId xmlns:a16="http://schemas.microsoft.com/office/drawing/2014/main" id="{7B8F51A3-2F34-4692-A9D0-65B3923562C3}"/>
              </a:ext>
            </a:extLst>
          </p:cNvPr>
          <p:cNvSpPr/>
          <p:nvPr/>
        </p:nvSpPr>
        <p:spPr>
          <a:xfrm flipV="1">
            <a:off x="4103025" y="2870196"/>
            <a:ext cx="177800" cy="186266"/>
          </a:xfrm>
          <a:prstGeom prst="flowChartPunchedTape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A01B071D-C23C-4811-A55F-706F2C003908}"/>
              </a:ext>
            </a:extLst>
          </p:cNvPr>
          <p:cNvCxnSpPr/>
          <p:nvPr/>
        </p:nvCxnSpPr>
        <p:spPr>
          <a:xfrm>
            <a:off x="4103024" y="2870196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lussdiagramm: Lochstreifen 30">
            <a:extLst>
              <a:ext uri="{FF2B5EF4-FFF2-40B4-BE49-F238E27FC236}">
                <a16:creationId xmlns:a16="http://schemas.microsoft.com/office/drawing/2014/main" id="{2075BF4E-C22A-49EE-9CA9-817679F69EF6}"/>
              </a:ext>
            </a:extLst>
          </p:cNvPr>
          <p:cNvSpPr/>
          <p:nvPr/>
        </p:nvSpPr>
        <p:spPr>
          <a:xfrm flipV="1">
            <a:off x="6837769" y="4724402"/>
            <a:ext cx="177800" cy="186266"/>
          </a:xfrm>
          <a:prstGeom prst="flowChartPunchedTap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9EFDFE25-9244-4F0F-A025-7D5BC4AA8529}"/>
              </a:ext>
            </a:extLst>
          </p:cNvPr>
          <p:cNvCxnSpPr/>
          <p:nvPr/>
        </p:nvCxnSpPr>
        <p:spPr>
          <a:xfrm>
            <a:off x="6837768" y="4724402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lussdiagramm: Lochstreifen 32">
            <a:extLst>
              <a:ext uri="{FF2B5EF4-FFF2-40B4-BE49-F238E27FC236}">
                <a16:creationId xmlns:a16="http://schemas.microsoft.com/office/drawing/2014/main" id="{471BBCD4-DFE6-4F4F-98B9-3281FD686344}"/>
              </a:ext>
            </a:extLst>
          </p:cNvPr>
          <p:cNvSpPr/>
          <p:nvPr/>
        </p:nvSpPr>
        <p:spPr>
          <a:xfrm flipV="1">
            <a:off x="7083234" y="4986868"/>
            <a:ext cx="177800" cy="186266"/>
          </a:xfrm>
          <a:prstGeom prst="flowChartPunchedTap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5CC07DF4-7412-449B-8264-C9ADD95EAE99}"/>
              </a:ext>
            </a:extLst>
          </p:cNvPr>
          <p:cNvCxnSpPr/>
          <p:nvPr/>
        </p:nvCxnSpPr>
        <p:spPr>
          <a:xfrm>
            <a:off x="7083233" y="4986868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lussdiagramm: Lochstreifen 34">
            <a:extLst>
              <a:ext uri="{FF2B5EF4-FFF2-40B4-BE49-F238E27FC236}">
                <a16:creationId xmlns:a16="http://schemas.microsoft.com/office/drawing/2014/main" id="{F52250C8-BABB-47CA-B9AD-3864C2862431}"/>
              </a:ext>
            </a:extLst>
          </p:cNvPr>
          <p:cNvSpPr/>
          <p:nvPr/>
        </p:nvSpPr>
        <p:spPr>
          <a:xfrm flipV="1">
            <a:off x="6841068" y="5414437"/>
            <a:ext cx="177800" cy="186266"/>
          </a:xfrm>
          <a:prstGeom prst="flowChartPunchedTap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3145DD79-FE52-4BE4-A39A-AA15A6A290AF}"/>
              </a:ext>
            </a:extLst>
          </p:cNvPr>
          <p:cNvCxnSpPr/>
          <p:nvPr/>
        </p:nvCxnSpPr>
        <p:spPr>
          <a:xfrm>
            <a:off x="6841067" y="541443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lussdiagramm: Lochstreifen 36">
            <a:extLst>
              <a:ext uri="{FF2B5EF4-FFF2-40B4-BE49-F238E27FC236}">
                <a16:creationId xmlns:a16="http://schemas.microsoft.com/office/drawing/2014/main" id="{2BF06302-439F-4D4C-A682-13F982BEF988}"/>
              </a:ext>
            </a:extLst>
          </p:cNvPr>
          <p:cNvSpPr/>
          <p:nvPr/>
        </p:nvSpPr>
        <p:spPr>
          <a:xfrm flipV="1">
            <a:off x="4436408" y="3285067"/>
            <a:ext cx="177800" cy="186266"/>
          </a:xfrm>
          <a:prstGeom prst="flowChartPunchedTape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4EBECD02-9A51-44C1-8771-6574C27F9F08}"/>
              </a:ext>
            </a:extLst>
          </p:cNvPr>
          <p:cNvCxnSpPr/>
          <p:nvPr/>
        </p:nvCxnSpPr>
        <p:spPr>
          <a:xfrm>
            <a:off x="4436407" y="328506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lussdiagramm: Lochstreifen 38">
            <a:extLst>
              <a:ext uri="{FF2B5EF4-FFF2-40B4-BE49-F238E27FC236}">
                <a16:creationId xmlns:a16="http://schemas.microsoft.com/office/drawing/2014/main" id="{27AF36F9-6AB6-41E2-83C9-4E1CA6D740C3}"/>
              </a:ext>
            </a:extLst>
          </p:cNvPr>
          <p:cNvSpPr/>
          <p:nvPr/>
        </p:nvSpPr>
        <p:spPr>
          <a:xfrm flipV="1">
            <a:off x="6681317" y="4017436"/>
            <a:ext cx="177800" cy="186266"/>
          </a:xfrm>
          <a:prstGeom prst="flowChartPunchedTap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C6AD0393-1AF9-4B27-96C6-C367ACECD624}"/>
              </a:ext>
            </a:extLst>
          </p:cNvPr>
          <p:cNvCxnSpPr/>
          <p:nvPr/>
        </p:nvCxnSpPr>
        <p:spPr>
          <a:xfrm>
            <a:off x="6681316" y="4017436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lussdiagramm: Lochstreifen 40">
            <a:extLst>
              <a:ext uri="{FF2B5EF4-FFF2-40B4-BE49-F238E27FC236}">
                <a16:creationId xmlns:a16="http://schemas.microsoft.com/office/drawing/2014/main" id="{AC6703F8-8455-4409-84E9-F8F6948B6B04}"/>
              </a:ext>
            </a:extLst>
          </p:cNvPr>
          <p:cNvSpPr/>
          <p:nvPr/>
        </p:nvSpPr>
        <p:spPr>
          <a:xfrm flipV="1">
            <a:off x="4986730" y="965205"/>
            <a:ext cx="177800" cy="186266"/>
          </a:xfrm>
          <a:prstGeom prst="flowChartPunchedTap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5664FB01-4ED9-461B-9E08-A8CB46837FC9}"/>
              </a:ext>
            </a:extLst>
          </p:cNvPr>
          <p:cNvCxnSpPr/>
          <p:nvPr/>
        </p:nvCxnSpPr>
        <p:spPr>
          <a:xfrm>
            <a:off x="4986729" y="965205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lussdiagramm: Lochstreifen 42">
            <a:extLst>
              <a:ext uri="{FF2B5EF4-FFF2-40B4-BE49-F238E27FC236}">
                <a16:creationId xmlns:a16="http://schemas.microsoft.com/office/drawing/2014/main" id="{D29D6298-F714-4767-A7E6-9DEF7BFFD553}"/>
              </a:ext>
            </a:extLst>
          </p:cNvPr>
          <p:cNvSpPr/>
          <p:nvPr/>
        </p:nvSpPr>
        <p:spPr>
          <a:xfrm flipV="1">
            <a:off x="6758632" y="3378200"/>
            <a:ext cx="177800" cy="186266"/>
          </a:xfrm>
          <a:prstGeom prst="flowChartPunchedTap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EE325435-5E34-494F-875E-99391ECB3493}"/>
              </a:ext>
            </a:extLst>
          </p:cNvPr>
          <p:cNvCxnSpPr/>
          <p:nvPr/>
        </p:nvCxnSpPr>
        <p:spPr>
          <a:xfrm>
            <a:off x="6758631" y="3378200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lussdiagramm: Lochstreifen 44">
            <a:extLst>
              <a:ext uri="{FF2B5EF4-FFF2-40B4-BE49-F238E27FC236}">
                <a16:creationId xmlns:a16="http://schemas.microsoft.com/office/drawing/2014/main" id="{99B3E392-2FE0-405A-89CA-A9F24D3D7058}"/>
              </a:ext>
            </a:extLst>
          </p:cNvPr>
          <p:cNvSpPr/>
          <p:nvPr/>
        </p:nvSpPr>
        <p:spPr>
          <a:xfrm flipV="1">
            <a:off x="7036917" y="3865035"/>
            <a:ext cx="177800" cy="186266"/>
          </a:xfrm>
          <a:prstGeom prst="flowChartPunchedTap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F20923A8-A746-4D25-8308-EBE4F23A49A7}"/>
              </a:ext>
            </a:extLst>
          </p:cNvPr>
          <p:cNvCxnSpPr/>
          <p:nvPr/>
        </p:nvCxnSpPr>
        <p:spPr>
          <a:xfrm>
            <a:off x="7036916" y="3865035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lussdiagramm: Lochstreifen 46">
            <a:extLst>
              <a:ext uri="{FF2B5EF4-FFF2-40B4-BE49-F238E27FC236}">
                <a16:creationId xmlns:a16="http://schemas.microsoft.com/office/drawing/2014/main" id="{0F1C992A-C370-4FE4-8C34-FC756610E323}"/>
              </a:ext>
            </a:extLst>
          </p:cNvPr>
          <p:cNvSpPr/>
          <p:nvPr/>
        </p:nvSpPr>
        <p:spPr>
          <a:xfrm flipV="1">
            <a:off x="5388906" y="1058338"/>
            <a:ext cx="177800" cy="186266"/>
          </a:xfrm>
          <a:prstGeom prst="flowChartPunchedTap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2F8531BF-022E-464A-BA6B-2B23F24B4097}"/>
              </a:ext>
            </a:extLst>
          </p:cNvPr>
          <p:cNvCxnSpPr/>
          <p:nvPr/>
        </p:nvCxnSpPr>
        <p:spPr>
          <a:xfrm>
            <a:off x="5388905" y="1058338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Flussdiagramm: Lochstreifen 48">
            <a:extLst>
              <a:ext uri="{FF2B5EF4-FFF2-40B4-BE49-F238E27FC236}">
                <a16:creationId xmlns:a16="http://schemas.microsoft.com/office/drawing/2014/main" id="{AFF17206-7923-48FB-8248-FB1CC9761696}"/>
              </a:ext>
            </a:extLst>
          </p:cNvPr>
          <p:cNvSpPr/>
          <p:nvPr/>
        </p:nvSpPr>
        <p:spPr>
          <a:xfrm flipV="1">
            <a:off x="5253431" y="927107"/>
            <a:ext cx="177800" cy="186266"/>
          </a:xfrm>
          <a:prstGeom prst="flowChartPunchedTap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223B402E-93A0-46B0-BC67-B7EED1EA5BA8}"/>
              </a:ext>
            </a:extLst>
          </p:cNvPr>
          <p:cNvCxnSpPr/>
          <p:nvPr/>
        </p:nvCxnSpPr>
        <p:spPr>
          <a:xfrm>
            <a:off x="5253430" y="927107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Flussdiagramm: Lochstreifen 50">
            <a:extLst>
              <a:ext uri="{FF2B5EF4-FFF2-40B4-BE49-F238E27FC236}">
                <a16:creationId xmlns:a16="http://schemas.microsoft.com/office/drawing/2014/main" id="{A2B05908-6422-412E-90A6-4973F0BAF978}"/>
              </a:ext>
            </a:extLst>
          </p:cNvPr>
          <p:cNvSpPr/>
          <p:nvPr/>
        </p:nvSpPr>
        <p:spPr>
          <a:xfrm flipV="1">
            <a:off x="1825684" y="4072471"/>
            <a:ext cx="177800" cy="186266"/>
          </a:xfrm>
          <a:prstGeom prst="flowChartPunchedTap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C2F84F7B-A8A0-45F7-9D23-D19C121F7B18}"/>
              </a:ext>
            </a:extLst>
          </p:cNvPr>
          <p:cNvCxnSpPr/>
          <p:nvPr/>
        </p:nvCxnSpPr>
        <p:spPr>
          <a:xfrm>
            <a:off x="1825683" y="4072471"/>
            <a:ext cx="0" cy="3132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380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Torke, Paul Rudi</dc:creator>
  <cp:lastModifiedBy>Torke, Paul Rudi</cp:lastModifiedBy>
  <cp:revision>5</cp:revision>
  <dcterms:created xsi:type="dcterms:W3CDTF">2025-04-03T08:08:34Z</dcterms:created>
  <dcterms:modified xsi:type="dcterms:W3CDTF">2025-04-03T14:12:49Z</dcterms:modified>
</cp:coreProperties>
</file>

<file path=docProps/thumbnail.jpeg>
</file>